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757DE-7DAC-4A06-97A8-8D7AF0C4BFF8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40FD0-3FDB-4A98-A53F-1E6B48A1DF4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4297370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  <a:latin typeface="Aharoni" pitchFamily="2" charset="-79"/>
              </a:rPr>
              <a:t>فحوصات الجص  </a:t>
            </a:r>
            <a:r>
              <a:rPr lang="en-US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Gypsum </a:t>
            </a:r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Tests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b="1" dirty="0" smtClean="0">
                <a:latin typeface="Aharoni" pitchFamily="2" charset="-79"/>
                <a:cs typeface="Aharoni" pitchFamily="2" charset="-79"/>
              </a:rPr>
            </a:br>
            <a:r>
              <a:rPr lang="ar-IQ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ar-IQ" b="1" dirty="0" smtClean="0">
                <a:latin typeface="Aharoni" pitchFamily="2" charset="-79"/>
                <a:cs typeface="Aharoni" pitchFamily="2" charset="-79"/>
              </a:rPr>
            </a:br>
            <a:r>
              <a:rPr lang="ar-IQ" b="1" dirty="0" smtClean="0">
                <a:latin typeface="Aharoni" pitchFamily="2" charset="-79"/>
              </a:rPr>
              <a:t>التجربة الأولى</a:t>
            </a:r>
            <a:br>
              <a:rPr lang="ar-IQ" b="1" dirty="0" smtClean="0">
                <a:latin typeface="Aharoni" pitchFamily="2" charset="-79"/>
              </a:rPr>
            </a:br>
            <a:r>
              <a:rPr lang="en-US" b="1" dirty="0">
                <a:latin typeface="Aharoni" pitchFamily="2" charset="-79"/>
                <a:cs typeface="Aharoni" pitchFamily="2" charset="-79"/>
              </a:rPr>
              <a:t> </a:t>
            </a:r>
            <a:r>
              <a:rPr lang="ar-IQ" b="1" dirty="0" smtClean="0">
                <a:latin typeface="Aharoni" pitchFamily="2" charset="-79"/>
              </a:rPr>
              <a:t>فحص </a:t>
            </a:r>
            <a:r>
              <a:rPr lang="ar-IQ" b="1" dirty="0">
                <a:latin typeface="Aharoni" pitchFamily="2" charset="-79"/>
              </a:rPr>
              <a:t>نعومة الجص 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Fineness Test 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b="1" dirty="0" smtClean="0">
                <a:latin typeface="Aharoni" pitchFamily="2" charset="-79"/>
                <a:cs typeface="Aharoni" pitchFamily="2" charset="-79"/>
              </a:rPr>
            </a:br>
            <a:endParaRPr lang="ar-IQ" dirty="0">
              <a:latin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143932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عرض على الشاشة (3:4)‏</PresentationFormat>
  <Paragraphs>1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فحوصات الجص  Gypsum Tests  التجربة الأولى  فحص نعومة الجص Fineness Test  </vt:lpstr>
      <vt:lpstr>الشريحة 2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فحوصات الجص  Gypsum Tests  التجربة الأولى  فحص نعومة الجص Fineness Test  </dc:title>
  <dc:creator>DR.Ahmed Saker 2O14</dc:creator>
  <cp:lastModifiedBy>DR.Ahmed Saker 2O14</cp:lastModifiedBy>
  <cp:revision>1</cp:revision>
  <dcterms:created xsi:type="dcterms:W3CDTF">2018-11-10T08:58:52Z</dcterms:created>
  <dcterms:modified xsi:type="dcterms:W3CDTF">2018-11-10T09:05:23Z</dcterms:modified>
</cp:coreProperties>
</file>